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2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B23B-C6BD-D242-A47F-210E34CD927F}" type="datetimeFigureOut">
              <a:rPr lang="en-US" smtClean="0"/>
              <a:t>13-4-5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9F75-65FC-1342-AE7E-3C9FE7FF0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7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B23B-C6BD-D242-A47F-210E34CD927F}" type="datetimeFigureOut">
              <a:rPr lang="en-US" smtClean="0"/>
              <a:t>13-4-5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9F75-65FC-1342-AE7E-3C9FE7FF0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5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B23B-C6BD-D242-A47F-210E34CD927F}" type="datetimeFigureOut">
              <a:rPr lang="en-US" smtClean="0"/>
              <a:t>13-4-5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9F75-65FC-1342-AE7E-3C9FE7FF0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2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B23B-C6BD-D242-A47F-210E34CD927F}" type="datetimeFigureOut">
              <a:rPr lang="en-US" smtClean="0"/>
              <a:t>13-4-5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9F75-65FC-1342-AE7E-3C9FE7FF0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7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B23B-C6BD-D242-A47F-210E34CD927F}" type="datetimeFigureOut">
              <a:rPr lang="en-US" smtClean="0"/>
              <a:t>13-4-5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9F75-65FC-1342-AE7E-3C9FE7FF0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6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B23B-C6BD-D242-A47F-210E34CD927F}" type="datetimeFigureOut">
              <a:rPr lang="en-US" smtClean="0"/>
              <a:t>13-4-5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9F75-65FC-1342-AE7E-3C9FE7FF0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7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B23B-C6BD-D242-A47F-210E34CD927F}" type="datetimeFigureOut">
              <a:rPr lang="en-US" smtClean="0"/>
              <a:t>13-4-5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9F75-65FC-1342-AE7E-3C9FE7FF0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B23B-C6BD-D242-A47F-210E34CD927F}" type="datetimeFigureOut">
              <a:rPr lang="en-US" smtClean="0"/>
              <a:t>13-4-5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9F75-65FC-1342-AE7E-3C9FE7FF0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5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B23B-C6BD-D242-A47F-210E34CD927F}" type="datetimeFigureOut">
              <a:rPr lang="en-US" smtClean="0"/>
              <a:t>13-4-5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9F75-65FC-1342-AE7E-3C9FE7FF0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7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B23B-C6BD-D242-A47F-210E34CD927F}" type="datetimeFigureOut">
              <a:rPr lang="en-US" smtClean="0"/>
              <a:t>13-4-5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9F75-65FC-1342-AE7E-3C9FE7FF0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3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B23B-C6BD-D242-A47F-210E34CD927F}" type="datetimeFigureOut">
              <a:rPr lang="en-US" smtClean="0"/>
              <a:t>13-4-5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9F75-65FC-1342-AE7E-3C9FE7FF0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6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BB23B-C6BD-D242-A47F-210E34CD927F}" type="datetimeFigureOut">
              <a:rPr lang="en-US" smtClean="0"/>
              <a:t>13-4-5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99F75-65FC-1342-AE7E-3C9FE7FF0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6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query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de.jquery.com/jquery-1.4.2.min.j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i.jquery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tutorial</a:t>
            </a:r>
            <a:br>
              <a:rPr lang="en-US" dirty="0" smtClean="0"/>
            </a:br>
            <a:r>
              <a:rPr lang="en-US" dirty="0" smtClean="0"/>
              <a:t>(based on Cory </a:t>
            </a:r>
            <a:r>
              <a:rPr lang="en-US" dirty="0" err="1" smtClean="0"/>
              <a:t>Thoma’s</a:t>
            </a:r>
            <a:r>
              <a:rPr lang="en-US" dirty="0" smtClean="0"/>
              <a:t> slide)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Fan Zhang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272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Evolving button</a:t>
            </a:r>
          </a:p>
          <a:p>
            <a:pPr lvl="1"/>
            <a:r>
              <a:rPr lang="en-US" dirty="0" err="1" smtClean="0"/>
              <a:t>buttonevolving.html</a:t>
            </a:r>
            <a:endParaRPr lang="en-US" dirty="0" smtClean="0"/>
          </a:p>
          <a:p>
            <a:r>
              <a:rPr lang="en-US" dirty="0" smtClean="0"/>
              <a:t>sliding menu</a:t>
            </a:r>
          </a:p>
          <a:p>
            <a:pPr lvl="1"/>
            <a:r>
              <a:rPr lang="en-US" dirty="0" err="1" smtClean="0"/>
              <a:t>slidingmenu.html</a:t>
            </a:r>
            <a:endParaRPr lang="en-US" dirty="0" smtClean="0"/>
          </a:p>
          <a:p>
            <a:r>
              <a:rPr lang="en-US" dirty="0" smtClean="0"/>
              <a:t>Practice:</a:t>
            </a:r>
          </a:p>
          <a:p>
            <a:pPr lvl="1"/>
            <a:r>
              <a:rPr lang="en-US" dirty="0" err="1" smtClean="0"/>
              <a:t>Spiderman.html</a:t>
            </a:r>
            <a:endParaRPr lang="en-US" dirty="0" smtClean="0"/>
          </a:p>
          <a:p>
            <a:pPr lvl="1"/>
            <a:r>
              <a:rPr lang="en-US" dirty="0" smtClean="0"/>
              <a:t>Description</a:t>
            </a:r>
          </a:p>
          <a:p>
            <a:pPr lvl="2"/>
            <a:r>
              <a:rPr lang="en-US" dirty="0" smtClean="0"/>
              <a:t>Create a region with background color blue, and a button “switch to </a:t>
            </a:r>
            <a:r>
              <a:rPr lang="en-US" dirty="0" err="1" smtClean="0"/>
              <a:t>spiderman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Hit the button, the region changes to red, and the button turns to “switch to normal”</a:t>
            </a:r>
          </a:p>
          <a:p>
            <a:pPr lvl="2"/>
            <a:r>
              <a:rPr lang="en-US" dirty="0" smtClean="0"/>
              <a:t>Hit the button again, the regions changes back to the original color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29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Flying button</a:t>
            </a:r>
          </a:p>
          <a:p>
            <a:pPr lvl="1"/>
            <a:r>
              <a:rPr lang="en-US" dirty="0" err="1" smtClean="0"/>
              <a:t>Flyingbutton.html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Practice:</a:t>
            </a:r>
          </a:p>
          <a:p>
            <a:pPr lvl="1"/>
            <a:r>
              <a:rPr lang="en-US" dirty="0" smtClean="0"/>
              <a:t>Catch me button</a:t>
            </a:r>
          </a:p>
          <a:p>
            <a:pPr lvl="2"/>
            <a:r>
              <a:rPr lang="en-US" dirty="0" smtClean="0"/>
              <a:t>Description: This is a naughty button, it will not allow you to hit on that!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2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the practices you have done</a:t>
            </a:r>
          </a:p>
          <a:p>
            <a:pPr lvl="1"/>
            <a:r>
              <a:rPr lang="en-US" dirty="0" err="1" smtClean="0"/>
              <a:t>Somanyrhinos.html</a:t>
            </a:r>
            <a:endParaRPr lang="en-US" dirty="0" smtClean="0"/>
          </a:p>
          <a:p>
            <a:pPr lvl="2"/>
            <a:r>
              <a:rPr lang="en-US" dirty="0" smtClean="0"/>
              <a:t>Based on the </a:t>
            </a:r>
            <a:r>
              <a:rPr lang="en-US" dirty="0" err="1" smtClean="0"/>
              <a:t>flyingbutton</a:t>
            </a:r>
            <a:r>
              <a:rPr lang="en-US" dirty="0" smtClean="0"/>
              <a:t> example, when click a button, 10 buttons named rhino will fly to the right of the screen.</a:t>
            </a:r>
          </a:p>
          <a:p>
            <a:pPr lvl="1"/>
            <a:r>
              <a:rPr lang="en-US" dirty="0" smtClean="0"/>
              <a:t>Catchmebutton2.html</a:t>
            </a:r>
          </a:p>
          <a:p>
            <a:pPr lvl="2"/>
            <a:r>
              <a:rPr lang="en-US" dirty="0" smtClean="0"/>
              <a:t>This time let the </a:t>
            </a:r>
            <a:r>
              <a:rPr lang="en-US" dirty="0" err="1" smtClean="0"/>
              <a:t>catchmebutton</a:t>
            </a:r>
            <a:r>
              <a:rPr lang="en-US" dirty="0" smtClean="0"/>
              <a:t> move more regularly instead of flying everywhere, to do this, you need to get the current location of the button, and calculate the </a:t>
            </a:r>
            <a:r>
              <a:rPr lang="en-US" smtClean="0"/>
              <a:t>next position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4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</a:t>
            </a:r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see some demo first:</a:t>
            </a:r>
          </a:p>
          <a:p>
            <a:r>
              <a:rPr lang="en-US" dirty="0" smtClean="0"/>
              <a:t>Story of a happy Java programmer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pPr lvl="1"/>
            <a:r>
              <a:rPr lang="en-US" dirty="0" err="1" smtClean="0"/>
              <a:t>love.hackerzhou.me</a:t>
            </a:r>
            <a:endParaRPr lang="en-US" dirty="0" smtClean="0"/>
          </a:p>
          <a:p>
            <a:r>
              <a:rPr lang="en-US" dirty="0" smtClean="0"/>
              <a:t>Story of a lonely C programmer</a:t>
            </a:r>
            <a:r>
              <a:rPr lang="en-US" dirty="0" smtClean="0">
                <a:sym typeface="Wingdings"/>
              </a:rPr>
              <a:t></a:t>
            </a:r>
            <a:endParaRPr lang="en-US" dirty="0" smtClean="0"/>
          </a:p>
          <a:p>
            <a:pPr lvl="1"/>
            <a:r>
              <a:rPr lang="en-US" dirty="0" err="1" smtClean="0"/>
              <a:t>nolove.blahgeek.com</a:t>
            </a:r>
            <a:endParaRPr lang="en-US" dirty="0"/>
          </a:p>
          <a:p>
            <a:r>
              <a:rPr lang="en-US" dirty="0" err="1" smtClean="0"/>
              <a:t>www.openrise.com</a:t>
            </a:r>
            <a:r>
              <a:rPr lang="en-US" dirty="0" smtClean="0"/>
              <a:t>/lab/</a:t>
            </a:r>
            <a:r>
              <a:rPr lang="en-US" dirty="0" err="1" smtClean="0"/>
              <a:t>FlowerPower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143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JQuery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huge collection of predefined </a:t>
            </a:r>
            <a:r>
              <a:rPr lang="en-US" dirty="0" err="1" smtClean="0"/>
              <a:t>javascript</a:t>
            </a:r>
            <a:r>
              <a:rPr lang="en-US" dirty="0" smtClean="0"/>
              <a:t> objects and methods that are free to use and link to</a:t>
            </a:r>
          </a:p>
          <a:p>
            <a:r>
              <a:rPr lang="en-US" dirty="0" smtClean="0"/>
              <a:t>Basically: Still </a:t>
            </a:r>
            <a:r>
              <a:rPr lang="en-US" dirty="0" err="1" smtClean="0"/>
              <a:t>javascript</a:t>
            </a:r>
            <a:r>
              <a:rPr lang="en-US" dirty="0" smtClean="0"/>
              <a:t>!</a:t>
            </a:r>
          </a:p>
          <a:p>
            <a:r>
              <a:rPr lang="en-US" dirty="0" smtClean="0"/>
              <a:t>Link: </a:t>
            </a:r>
            <a:r>
              <a:rPr lang="en-US" dirty="0" smtClean="0">
                <a:hlinkClick r:id="rId2"/>
              </a:rPr>
              <a:t>http://jquery.com</a:t>
            </a:r>
            <a:endParaRPr lang="en-US" dirty="0"/>
          </a:p>
          <a:p>
            <a:pPr lvl="1"/>
            <a:r>
              <a:rPr lang="en-US" dirty="0" smtClean="0"/>
              <a:t>Latest version: 1.9</a:t>
            </a:r>
          </a:p>
          <a:p>
            <a:pPr lvl="1"/>
            <a:r>
              <a:rPr lang="en-US" dirty="0" smtClean="0"/>
              <a:t>They also provided a mobile library and CSS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7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</a:t>
            </a:r>
            <a:r>
              <a:rPr lang="en-US" dirty="0" err="1" smtClean="0"/>
              <a:t>Jquery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Local Reference</a:t>
            </a:r>
          </a:p>
          <a:p>
            <a:pPr lvl="1"/>
            <a:r>
              <a:rPr lang="en-US" dirty="0" smtClean="0"/>
              <a:t>Download and put it into the right folder</a:t>
            </a:r>
          </a:p>
          <a:p>
            <a:pPr lvl="1"/>
            <a:r>
              <a:rPr lang="en-US" dirty="0" smtClean="0"/>
              <a:t>&lt;script </a:t>
            </a:r>
            <a:r>
              <a:rPr lang="en-US" dirty="0" err="1" smtClean="0"/>
              <a:t>src</a:t>
            </a:r>
            <a:r>
              <a:rPr lang="en-US" dirty="0" smtClean="0"/>
              <a:t>=“</a:t>
            </a:r>
            <a:r>
              <a:rPr lang="en-US" dirty="0" err="1" smtClean="0"/>
              <a:t>jquery.js</a:t>
            </a:r>
            <a:r>
              <a:rPr lang="en-US" dirty="0" smtClean="0"/>
              <a:t>”&gt;&lt;/script&gt;</a:t>
            </a:r>
          </a:p>
          <a:p>
            <a:r>
              <a:rPr lang="en-US" dirty="0" smtClean="0"/>
              <a:t>Online Reference</a:t>
            </a:r>
          </a:p>
          <a:p>
            <a:pPr lvl="1"/>
            <a:r>
              <a:rPr lang="en-US" dirty="0" smtClean="0"/>
              <a:t>&lt;script </a:t>
            </a:r>
            <a:r>
              <a:rPr lang="en-US" dirty="0" err="1" smtClean="0"/>
              <a:t>src</a:t>
            </a:r>
            <a:r>
              <a:rPr lang="en-US" dirty="0" smtClean="0"/>
              <a:t>=</a:t>
            </a:r>
            <a:r>
              <a:rPr lang="en-US" dirty="0" smtClean="0">
                <a:hlinkClick r:id="rId2"/>
              </a:rPr>
              <a:t>http://code.jquery.com/jquery-1.4.2.min.js</a:t>
            </a:r>
            <a:r>
              <a:rPr lang="en-US" dirty="0" smtClean="0"/>
              <a:t>&gt;&lt;/script&gt;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60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Basics:Example1</a:t>
            </a:r>
          </a:p>
          <a:p>
            <a:r>
              <a:rPr lang="en-US" dirty="0" smtClean="0"/>
              <a:t>&lt;p id=“demo”&gt;</a:t>
            </a:r>
            <a:r>
              <a:rPr lang="en-US" dirty="0" err="1" smtClean="0"/>
              <a:t>lalala</a:t>
            </a:r>
            <a:r>
              <a:rPr lang="en-US" dirty="0" smtClean="0"/>
              <a:t>&lt;/p&gt;</a:t>
            </a:r>
          </a:p>
          <a:p>
            <a:r>
              <a:rPr lang="en-US" dirty="0" smtClean="0"/>
              <a:t>&lt;button id=“</a:t>
            </a:r>
            <a:r>
              <a:rPr lang="en-US" dirty="0" err="1" smtClean="0"/>
              <a:t>btn</a:t>
            </a:r>
            <a:r>
              <a:rPr lang="en-US" dirty="0" smtClean="0"/>
              <a:t>” </a:t>
            </a:r>
            <a:r>
              <a:rPr lang="en-US" dirty="0" err="1" smtClean="0"/>
              <a:t>onclick</a:t>
            </a:r>
            <a:r>
              <a:rPr lang="en-US" dirty="0" smtClean="0"/>
              <a:t> = “hide()”&gt;hide&lt;/button&gt;</a:t>
            </a:r>
          </a:p>
          <a:p>
            <a:r>
              <a:rPr lang="en-US" dirty="0" smtClean="0"/>
              <a:t>&lt;script&gt;</a:t>
            </a:r>
          </a:p>
          <a:p>
            <a:r>
              <a:rPr lang="en-US" dirty="0"/>
              <a:t>f</a:t>
            </a:r>
            <a:r>
              <a:rPr lang="en-US" dirty="0" smtClean="0"/>
              <a:t>unction hide() {</a:t>
            </a:r>
          </a:p>
          <a:p>
            <a:r>
              <a:rPr lang="en-US" dirty="0"/>
              <a:t> </a:t>
            </a:r>
            <a:r>
              <a:rPr lang="en-US" dirty="0" smtClean="0"/>
              <a:t> $(demo).toggle();</a:t>
            </a:r>
          </a:p>
          <a:p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60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it?(Cont.)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Basics:Example</a:t>
            </a:r>
            <a:r>
              <a:rPr lang="en-US" dirty="0" smtClean="0"/>
              <a:t> 2</a:t>
            </a:r>
          </a:p>
          <a:p>
            <a:r>
              <a:rPr lang="en-US" dirty="0" smtClean="0"/>
              <a:t>&lt;button id=“</a:t>
            </a:r>
            <a:r>
              <a:rPr lang="en-US" dirty="0" err="1" smtClean="0"/>
              <a:t>btn</a:t>
            </a:r>
            <a:r>
              <a:rPr lang="en-US" dirty="0" smtClean="0"/>
              <a:t>”&gt;</a:t>
            </a:r>
            <a:r>
              <a:rPr lang="en-US" dirty="0" err="1" smtClean="0"/>
              <a:t>btn</a:t>
            </a:r>
            <a:r>
              <a:rPr lang="en-US" dirty="0" smtClean="0"/>
              <a:t>&lt;/button&gt;</a:t>
            </a:r>
          </a:p>
          <a:p>
            <a:r>
              <a:rPr lang="en-US" dirty="0" smtClean="0"/>
              <a:t>&lt;script&gt;</a:t>
            </a:r>
          </a:p>
          <a:p>
            <a:r>
              <a:rPr lang="en-US" dirty="0" smtClean="0"/>
              <a:t>$(</a:t>
            </a:r>
            <a:r>
              <a:rPr lang="en-US" dirty="0" err="1" smtClean="0"/>
              <a:t>btn</a:t>
            </a:r>
            <a:r>
              <a:rPr lang="en-US" dirty="0" smtClean="0"/>
              <a:t>).click(function() {</a:t>
            </a:r>
          </a:p>
          <a:p>
            <a:r>
              <a:rPr lang="en-US" dirty="0"/>
              <a:t> </a:t>
            </a:r>
            <a:r>
              <a:rPr lang="en-US" dirty="0" smtClean="0"/>
              <a:t> alert(“hello”);</a:t>
            </a:r>
          </a:p>
          <a:p>
            <a:r>
              <a:rPr lang="en-US" dirty="0" smtClean="0"/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250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it?(Cont.)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attributes</a:t>
            </a:r>
          </a:p>
          <a:p>
            <a:endParaRPr lang="en-US" dirty="0"/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$(</a:t>
            </a:r>
            <a:r>
              <a:rPr lang="en-US" dirty="0" err="1" smtClean="0"/>
              <a:t>btn</a:t>
            </a:r>
            <a:r>
              <a:rPr lang="en-US" dirty="0" smtClean="0"/>
              <a:t>).</a:t>
            </a:r>
            <a:r>
              <a:rPr lang="en-US" dirty="0" err="1" smtClean="0"/>
              <a:t>attr</a:t>
            </a:r>
            <a:r>
              <a:rPr lang="en-US" dirty="0" smtClean="0"/>
              <a:t>(“value”,”alert2”);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6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Got to </a:t>
            </a:r>
            <a:r>
              <a:rPr lang="en-US" dirty="0" err="1" smtClean="0"/>
              <a:t>JQuery</a:t>
            </a:r>
            <a:r>
              <a:rPr lang="en-US" dirty="0" smtClean="0"/>
              <a:t>, check the </a:t>
            </a:r>
            <a:r>
              <a:rPr lang="en-US" dirty="0" err="1" smtClean="0"/>
              <a:t>api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http://api.jquery.com/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7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Hide button and show</a:t>
            </a:r>
          </a:p>
          <a:p>
            <a:pPr lvl="1"/>
            <a:r>
              <a:rPr lang="en-US" dirty="0" err="1" smtClean="0"/>
              <a:t>hide.html</a:t>
            </a:r>
            <a:endParaRPr lang="en-US" dirty="0" smtClean="0"/>
          </a:p>
          <a:p>
            <a:r>
              <a:rPr lang="en-US" dirty="0" smtClean="0"/>
              <a:t>Practice:</a:t>
            </a:r>
          </a:p>
          <a:p>
            <a:pPr lvl="1"/>
            <a:r>
              <a:rPr lang="en-US" dirty="0" err="1" smtClean="0"/>
              <a:t>hideself.html</a:t>
            </a:r>
            <a:endParaRPr lang="en-US" dirty="0" smtClean="0"/>
          </a:p>
          <a:p>
            <a:pPr lvl="1"/>
            <a:r>
              <a:rPr lang="en-US" dirty="0" smtClean="0"/>
              <a:t>Description: Create a button, when you click the button, the button will hide 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7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465</Words>
  <Application>Microsoft Macintosh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JQuery tutorial (based on Cory Thoma’s slide)</vt:lpstr>
      <vt:lpstr>Power of JQuery</vt:lpstr>
      <vt:lpstr>What is JQuery?</vt:lpstr>
      <vt:lpstr>How to use Jquery?</vt:lpstr>
      <vt:lpstr>How to use it?</vt:lpstr>
      <vt:lpstr>How to use it?(Cont.)</vt:lpstr>
      <vt:lpstr>How to use it?(Cont.)</vt:lpstr>
      <vt:lpstr>Hint</vt:lpstr>
      <vt:lpstr>Example 1</vt:lpstr>
      <vt:lpstr>Example 2</vt:lpstr>
      <vt:lpstr>Example 3</vt:lpstr>
      <vt:lpstr>More exercises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JQuery tutorial (based on Cory Thoma’s slide)</dc:title>
  <dc:creator>Fan Zhang</dc:creator>
  <cp:lastModifiedBy>Fan Zhang</cp:lastModifiedBy>
  <cp:revision>13</cp:revision>
  <dcterms:created xsi:type="dcterms:W3CDTF">2013-04-06T03:20:28Z</dcterms:created>
  <dcterms:modified xsi:type="dcterms:W3CDTF">2013-04-07T21:56:19Z</dcterms:modified>
</cp:coreProperties>
</file>