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4" r:id="rId18"/>
    <p:sldId id="271" r:id="rId19"/>
    <p:sldId id="272" r:id="rId20"/>
    <p:sldId id="273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3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4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3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2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3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E862-796F-4C89-9D46-941D0B543A0D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8182-E480-45CC-A0F7-64DE8E46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az23@pitt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Fan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more 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&lt;</a:t>
            </a:r>
            <a:r>
              <a:rPr lang="en-US" dirty="0" err="1" smtClean="0"/>
              <a:t>br</a:t>
            </a:r>
            <a:r>
              <a:rPr lang="en-US" dirty="0" smtClean="0"/>
              <a:t>&gt;World!&lt;/</a:t>
            </a:r>
            <a:r>
              <a:rPr lang="en-US" dirty="0" err="1" smtClean="0"/>
              <a:t>br</a:t>
            </a:r>
            <a:r>
              <a:rPr lang="en-US" dirty="0" smtClean="0"/>
              <a:t>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Hello World!</a:t>
            </a:r>
          </a:p>
          <a:p>
            <a:r>
              <a:rPr lang="en-US" dirty="0" smtClean="0"/>
              <a:t>&lt;h2&gt;For comparison&lt;/h2&gt;</a:t>
            </a:r>
          </a:p>
          <a:p>
            <a:r>
              <a:rPr lang="en-US" dirty="0" smtClean="0"/>
              <a:t>&lt;p&gt;Hello World!&lt;/p&gt;</a:t>
            </a:r>
          </a:p>
          <a:p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&lt;p&gt;&lt;b&gt;This text is bold&lt;/b&gt;&lt;/p&gt;</a:t>
            </a:r>
          </a:p>
          <a:p>
            <a:r>
              <a:rPr lang="en-US" dirty="0" smtClean="0"/>
              <a:t>&lt;p&gt;&lt;strong&gt;This text is strong&lt;/strong&gt;&lt;/p&gt;</a:t>
            </a:r>
          </a:p>
          <a:p>
            <a:r>
              <a:rPr lang="en-US" dirty="0" smtClean="0"/>
              <a:t>&lt;p&gt;&lt;</a:t>
            </a:r>
            <a:r>
              <a:rPr lang="en-US" dirty="0" err="1" smtClean="0"/>
              <a:t>em</a:t>
            </a:r>
            <a:r>
              <a:rPr lang="en-US" dirty="0" smtClean="0"/>
              <a:t>&gt;This text is emphasized&lt;/</a:t>
            </a:r>
            <a:r>
              <a:rPr lang="en-US" dirty="0" err="1" smtClean="0"/>
              <a:t>em</a:t>
            </a:r>
            <a:r>
              <a:rPr lang="en-US" dirty="0" smtClean="0"/>
              <a:t>&gt;&lt;/p&gt;</a:t>
            </a:r>
          </a:p>
          <a:p>
            <a:r>
              <a:rPr lang="en-US" dirty="0" smtClean="0"/>
              <a:t>&lt;p&gt;&lt;</a:t>
            </a:r>
            <a:r>
              <a:rPr lang="en-US" dirty="0" err="1" smtClean="0"/>
              <a:t>i</a:t>
            </a:r>
            <a:r>
              <a:rPr lang="en-US" dirty="0" smtClean="0"/>
              <a:t>&gt;This text is italic&lt;/</a:t>
            </a:r>
            <a:r>
              <a:rPr lang="en-US" dirty="0" err="1" smtClean="0"/>
              <a:t>i</a:t>
            </a:r>
            <a:r>
              <a:rPr lang="en-US" dirty="0" smtClean="0"/>
              <a:t>&gt;&lt;/p&gt;</a:t>
            </a:r>
          </a:p>
          <a:p>
            <a:r>
              <a:rPr lang="en-US" dirty="0" smtClean="0"/>
              <a:t>&lt;p&gt;&lt;small&gt;This text is small&lt;/small&gt;&lt;/p&gt;</a:t>
            </a:r>
          </a:p>
          <a:p>
            <a:r>
              <a:rPr lang="en-US" dirty="0" smtClean="0"/>
              <a:t>&lt;p&gt;This is&lt;sub&gt; subscript&lt;/sub&gt; and &lt;sup&gt;superscript&lt;/sup&gt;&lt;/p&gt;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World!&lt;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href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'</a:t>
            </a:r>
            <a:r>
              <a:rPr lang="en-US" dirty="0" smtClean="0">
                <a:solidFill>
                  <a:srgbClr val="FF0000"/>
                </a:solidFill>
              </a:rPr>
              <a:t>http://</a:t>
            </a:r>
            <a:r>
              <a:rPr lang="en-US" dirty="0" smtClean="0"/>
              <a:t>www.cs.pitt.edu/~zhangfan'&gt;Click here!&lt;</a:t>
            </a:r>
            <a:r>
              <a:rPr lang="en-US" dirty="0" smtClean="0">
                <a:solidFill>
                  <a:srgbClr val="FF0000"/>
                </a:solidFill>
              </a:rPr>
              <a:t>/a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&lt;h2&gt;For comparison&lt;/h2&gt;</a:t>
            </a:r>
          </a:p>
          <a:p>
            <a:r>
              <a:rPr lang="en-US" dirty="0" smtClean="0"/>
              <a:t>&lt;p&gt;Hello World!&lt;/p&gt;</a:t>
            </a:r>
          </a:p>
          <a:p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World!&lt;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 'http://www.cs.pitt.edu/~zhangfan'&gt;Click here!&lt;/a&gt;</a:t>
            </a:r>
          </a:p>
          <a:p>
            <a:r>
              <a:rPr lang="en-US" dirty="0" smtClean="0"/>
              <a:t>&lt;p&gt;</a:t>
            </a:r>
          </a:p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img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/>
              <a:t>="http://www.w3schools.com/images/w3schools_green.jpg" alt="W3Schools.com" </a:t>
            </a:r>
          </a:p>
          <a:p>
            <a:r>
              <a:rPr lang="en-US" dirty="0" smtClean="0"/>
              <a:t>&gt;</a:t>
            </a:r>
          </a:p>
          <a:p>
            <a:r>
              <a:rPr lang="en-US" dirty="0" smtClean="0"/>
              <a:t>&lt;/p&gt;</a:t>
            </a:r>
          </a:p>
          <a:p>
            <a:r>
              <a:rPr lang="en-US" dirty="0" smtClean="0"/>
              <a:t>&lt;h2&gt;For comparison&lt;/h2&gt;</a:t>
            </a:r>
          </a:p>
          <a:p>
            <a:r>
              <a:rPr lang="en-US" dirty="0" smtClean="0"/>
              <a:t>&lt;p&gt;Hello World!&lt;/p&gt;</a:t>
            </a:r>
          </a:p>
          <a:p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World!&lt;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 'http://www.cs.pitt.edu/~zhangfan'&gt;&lt;img </a:t>
            </a:r>
            <a:r>
              <a:rPr lang="en-US" dirty="0" err="1" smtClean="0"/>
              <a:t>src</a:t>
            </a:r>
            <a:r>
              <a:rPr lang="en-US" dirty="0" smtClean="0"/>
              <a:t>="http://www.w3schools.com/images/w3schools_green.jpg" alt=“Click here" </a:t>
            </a:r>
          </a:p>
          <a:p>
            <a:r>
              <a:rPr lang="en-US" dirty="0" smtClean="0"/>
              <a:t>&gt;</a:t>
            </a:r>
          </a:p>
          <a:p>
            <a:r>
              <a:rPr lang="en-US" dirty="0" smtClean="0"/>
              <a:t>&lt;/a&gt;</a:t>
            </a:r>
          </a:p>
          <a:p>
            <a:r>
              <a:rPr lang="en-US" dirty="0" smtClean="0"/>
              <a:t>&lt;h2&gt;For comparison&lt;/h2&gt;</a:t>
            </a:r>
          </a:p>
          <a:p>
            <a:r>
              <a:rPr lang="en-US" dirty="0" smtClean="0"/>
              <a:t>&lt;p&gt;Hello World!&lt;/p&gt;</a:t>
            </a:r>
          </a:p>
          <a:p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Tags:</a:t>
            </a:r>
          </a:p>
          <a:p>
            <a:pPr lvl="1"/>
            <a:r>
              <a:rPr lang="en-US" dirty="0" smtClean="0"/>
              <a:t>Head: &lt;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Row: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Column: &lt;td&gt;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&lt;table border = ‘1’&gt;</a:t>
            </a:r>
          </a:p>
          <a:p>
            <a:r>
              <a:rPr lang="en-US" dirty="0" smtClean="0"/>
              <a:t>&lt;caption&gt; sample&lt;/caption&gt;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 err="1" smtClean="0"/>
              <a:t>th</a:t>
            </a:r>
            <a:r>
              <a:rPr lang="en-US" dirty="0" smtClean="0"/>
              <a:t>&gt;a&lt;/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 err="1" smtClean="0"/>
              <a:t>th</a:t>
            </a:r>
            <a:r>
              <a:rPr lang="en-US" dirty="0" smtClean="0"/>
              <a:t>&gt;b&lt;/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 err="1" smtClean="0"/>
              <a:t>th</a:t>
            </a:r>
            <a:r>
              <a:rPr lang="en-US" dirty="0" smtClean="0"/>
              <a:t>&gt;c&lt;/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&lt;td&gt;400&lt;/td&gt;</a:t>
            </a:r>
          </a:p>
          <a:p>
            <a:r>
              <a:rPr lang="en-US" dirty="0" smtClean="0"/>
              <a:t>  &lt;td&gt;500&lt;/td&gt;</a:t>
            </a:r>
          </a:p>
          <a:p>
            <a:r>
              <a:rPr lang="en-US" dirty="0" smtClean="0"/>
              <a:t>  &lt;td&gt;600&lt;/td&gt;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&lt;/table&gt;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&lt;h4&gt;Cell that spans two columns:&lt;/h4&gt;</a:t>
            </a:r>
          </a:p>
          <a:p>
            <a:r>
              <a:rPr lang="en-US" dirty="0" smtClean="0"/>
              <a:t>&lt;table border="1"&gt;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 err="1" smtClean="0"/>
              <a:t>th</a:t>
            </a:r>
            <a:r>
              <a:rPr lang="en-US" dirty="0" smtClean="0"/>
              <a:t>&gt;Name&lt;/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colspan</a:t>
            </a:r>
            <a:r>
              <a:rPr lang="en-US" dirty="0" smtClean="0"/>
              <a:t>="2"&gt;Telephone&lt;/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&lt;td&gt;Bill Gates&lt;/td&gt;</a:t>
            </a:r>
          </a:p>
          <a:p>
            <a:r>
              <a:rPr lang="en-US" dirty="0" smtClean="0"/>
              <a:t>  &lt;td&gt;555 77 854&lt;/td&gt;</a:t>
            </a:r>
          </a:p>
          <a:p>
            <a:r>
              <a:rPr lang="en-US" dirty="0" smtClean="0"/>
              <a:t>  &lt;td&gt;555 77 855&lt;/td&gt;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&lt;/table&gt;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&lt;h4&gt;An Unordered List:&lt;/h4&gt;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&lt;li&gt;Coffee&lt;/li&gt;</a:t>
            </a:r>
          </a:p>
          <a:p>
            <a:r>
              <a:rPr lang="en-US" dirty="0" smtClean="0"/>
              <a:t>  &lt;li&gt;Tea&lt;/li&gt;</a:t>
            </a:r>
          </a:p>
          <a:p>
            <a:r>
              <a:rPr lang="en-US" dirty="0" smtClean="0"/>
              <a:t>  &lt;li&gt;Milk&lt;/li&gt;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&lt;h4&gt; Ordered List:&lt;/h4&gt;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&lt;li&gt;Coffee&lt;/li&gt;</a:t>
            </a:r>
          </a:p>
          <a:p>
            <a:r>
              <a:rPr lang="en-US" dirty="0" smtClean="0"/>
              <a:t>  &lt;li&gt;Tea&lt;/li&gt;</a:t>
            </a:r>
          </a:p>
          <a:p>
            <a:r>
              <a:rPr lang="en-US" dirty="0" smtClean="0"/>
              <a:t>  &lt;li&gt;Milk&lt;/li&gt;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&lt;!DOCTYPE html&gt;</a:t>
            </a:r>
          </a:p>
          <a:p>
            <a:r>
              <a:rPr lang="it-IT" dirty="0" smtClean="0"/>
              <a:t>&lt;html&gt;</a:t>
            </a:r>
          </a:p>
          <a:p>
            <a:r>
              <a:rPr lang="it-IT" dirty="0" smtClean="0"/>
              <a:t>&lt;body&gt;</a:t>
            </a:r>
          </a:p>
          <a:p>
            <a:endParaRPr lang="it-IT" dirty="0" smtClean="0"/>
          </a:p>
          <a:p>
            <a:r>
              <a:rPr lang="it-IT" dirty="0" smtClean="0"/>
              <a:t>&lt;h4&gt;A nested List:&lt;/h4&gt;</a:t>
            </a:r>
          </a:p>
          <a:p>
            <a:r>
              <a:rPr lang="it-IT" dirty="0" smtClean="0"/>
              <a:t>&lt;ul&gt;</a:t>
            </a:r>
          </a:p>
          <a:p>
            <a:r>
              <a:rPr lang="it-IT" dirty="0" smtClean="0"/>
              <a:t>  &lt;li&gt;Coffee&lt;/li&gt;</a:t>
            </a:r>
          </a:p>
          <a:p>
            <a:r>
              <a:rPr lang="it-IT" dirty="0" smtClean="0"/>
              <a:t>  &lt;li&gt;Tea</a:t>
            </a:r>
          </a:p>
          <a:p>
            <a:r>
              <a:rPr lang="it-IT" dirty="0" smtClean="0"/>
              <a:t>    &lt;ul&gt;</a:t>
            </a:r>
          </a:p>
          <a:p>
            <a:r>
              <a:rPr lang="it-IT" dirty="0" smtClean="0"/>
              <a:t>    &lt;li&gt;Black tea&lt;/li&gt;</a:t>
            </a:r>
          </a:p>
          <a:p>
            <a:r>
              <a:rPr lang="it-IT" dirty="0" smtClean="0"/>
              <a:t>    &lt;li&gt;Green tea&lt;/li&gt;</a:t>
            </a:r>
          </a:p>
          <a:p>
            <a:r>
              <a:rPr lang="it-IT" dirty="0" smtClean="0"/>
              <a:t>    &lt;/ul&gt;</a:t>
            </a:r>
          </a:p>
          <a:p>
            <a:r>
              <a:rPr lang="it-IT" dirty="0" smtClean="0"/>
              <a:t>  &lt;/li&gt;</a:t>
            </a:r>
          </a:p>
          <a:p>
            <a:r>
              <a:rPr lang="it-IT" dirty="0" smtClean="0"/>
              <a:t>  &lt;li&gt;Milk&lt;/li&gt;</a:t>
            </a:r>
          </a:p>
          <a:p>
            <a:r>
              <a:rPr lang="it-IT" dirty="0" smtClean="0"/>
              <a:t>&lt;/ul&gt;</a:t>
            </a:r>
          </a:p>
          <a:p>
            <a:endParaRPr lang="it-IT" dirty="0" smtClean="0"/>
          </a:p>
          <a:p>
            <a:r>
              <a:rPr lang="it-IT" dirty="0" smtClean="0"/>
              <a:t>&lt;/body&gt;</a:t>
            </a:r>
          </a:p>
          <a:p>
            <a:r>
              <a:rPr lang="it-IT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 Zhang</a:t>
            </a:r>
          </a:p>
          <a:p>
            <a:r>
              <a:rPr lang="en-US" dirty="0" smtClean="0">
                <a:hlinkClick r:id="rId2"/>
              </a:rPr>
              <a:t>faz23@pitt.edu</a:t>
            </a:r>
            <a:endParaRPr lang="en-US" dirty="0" smtClean="0"/>
          </a:p>
          <a:p>
            <a:r>
              <a:rPr lang="en-US" dirty="0" smtClean="0"/>
              <a:t>ROOM6150</a:t>
            </a:r>
          </a:p>
          <a:p>
            <a:r>
              <a:rPr lang="en-US" dirty="0" smtClean="0"/>
              <a:t>OFFICE HOUR(TBD)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156500"/>
            <a:ext cx="1500000" cy="145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56500"/>
            <a:ext cx="1701800" cy="185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and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&lt;table border="1"&gt;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&lt;td&gt;</a:t>
            </a:r>
          </a:p>
          <a:p>
            <a:r>
              <a:rPr lang="en-US" dirty="0" smtClean="0"/>
              <a:t>   &lt;p&gt;This is a paragraph&lt;/p&gt;</a:t>
            </a:r>
          </a:p>
          <a:p>
            <a:r>
              <a:rPr lang="en-US" dirty="0" smtClean="0"/>
              <a:t>   &lt;p&gt;This is another paragraph&lt;/p&gt;</a:t>
            </a:r>
          </a:p>
          <a:p>
            <a:r>
              <a:rPr lang="en-US" dirty="0" smtClean="0"/>
              <a:t>  &lt;/td&gt;</a:t>
            </a:r>
          </a:p>
          <a:p>
            <a:r>
              <a:rPr lang="en-US" dirty="0" smtClean="0"/>
              <a:t>  &lt;td&gt;This cell contains a table:</a:t>
            </a:r>
          </a:p>
          <a:p>
            <a:r>
              <a:rPr lang="en-US" dirty="0" smtClean="0"/>
              <a:t>   &lt;table border="1"&gt;</a:t>
            </a:r>
          </a:p>
          <a:p>
            <a:r>
              <a:rPr lang="en-US" dirty="0" smtClean="0"/>
              <a:t> 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&lt;td&gt;A&lt;/td&gt;</a:t>
            </a:r>
          </a:p>
          <a:p>
            <a:r>
              <a:rPr lang="en-US" dirty="0" smtClean="0"/>
              <a:t>     &lt;td&gt;B&lt;/td&gt;</a:t>
            </a:r>
          </a:p>
          <a:p>
            <a:r>
              <a:rPr lang="en-US" dirty="0" smtClean="0"/>
              <a:t>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&lt;td&gt;C&lt;/td&gt;</a:t>
            </a:r>
          </a:p>
          <a:p>
            <a:r>
              <a:rPr lang="en-US" dirty="0" smtClean="0"/>
              <a:t>     &lt;td&gt;D&lt;/td&gt;</a:t>
            </a:r>
          </a:p>
          <a:p>
            <a:r>
              <a:rPr lang="en-US" dirty="0" smtClean="0"/>
              <a:t>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&lt;/table&gt;</a:t>
            </a:r>
          </a:p>
          <a:p>
            <a:r>
              <a:rPr lang="en-US" dirty="0" smtClean="0"/>
              <a:t>  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&lt;td&gt;This cell contains a list</a:t>
            </a:r>
          </a:p>
          <a:p>
            <a:r>
              <a:rPr lang="en-US" dirty="0" smtClean="0"/>
              <a:t>   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&lt;li&gt;apples&lt;/li&gt;</a:t>
            </a:r>
          </a:p>
          <a:p>
            <a:r>
              <a:rPr lang="en-US" dirty="0" smtClean="0"/>
              <a:t>    &lt;li&gt;bananas&lt;/li&gt;</a:t>
            </a:r>
          </a:p>
          <a:p>
            <a:r>
              <a:rPr lang="en-US" dirty="0" smtClean="0"/>
              <a:t>    &lt;li&gt;pineapples&lt;/li&gt;</a:t>
            </a:r>
          </a:p>
          <a:p>
            <a:r>
              <a:rPr lang="en-US" dirty="0" smtClean="0"/>
              <a:t>   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&lt;/td&gt;</a:t>
            </a:r>
          </a:p>
          <a:p>
            <a:r>
              <a:rPr lang="en-US" dirty="0" smtClean="0"/>
              <a:t>  &lt;td&gt;HELLO&lt;/td&gt;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&lt;/table&gt;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&lt;form action=""&gt;</a:t>
            </a:r>
          </a:p>
          <a:p>
            <a:r>
              <a:rPr lang="en-US" dirty="0" smtClean="0"/>
              <a:t>Username: &lt;input type="text" name="user"&gt;&lt;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Password: &lt;input type="password" name="password"&gt;</a:t>
            </a:r>
          </a:p>
          <a:p>
            <a:r>
              <a:rPr lang="en-US" dirty="0" smtClean="0"/>
              <a:t>&lt;/form&gt;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 more from </a:t>
            </a:r>
            <a:r>
              <a:rPr lang="en-US" dirty="0" smtClean="0"/>
              <a:t>W3School!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http://www.w3schools.com/html/html_examples.asp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we will do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that cannot be covered in class</a:t>
            </a:r>
          </a:p>
          <a:p>
            <a:r>
              <a:rPr lang="en-US" dirty="0" smtClean="0"/>
              <a:t>Information related to assignments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version: HTML Tags(1989, Tim Berners Lee)</a:t>
            </a:r>
          </a:p>
          <a:p>
            <a:r>
              <a:rPr lang="en-US" dirty="0" smtClean="0"/>
              <a:t>Latest: HTML5(2011)</a:t>
            </a:r>
          </a:p>
          <a:p>
            <a:r>
              <a:rPr lang="en-US" dirty="0" smtClean="0"/>
              <a:t>Best resource for learning HTML:</a:t>
            </a:r>
          </a:p>
          <a:p>
            <a:pPr lvl="1"/>
            <a:r>
              <a:rPr lang="en-US" dirty="0" smtClean="0"/>
              <a:t>http://www.w3schools.com/html/html_examples.asp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HTML is Easy!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Step1:</a:t>
            </a:r>
            <a:r>
              <a:rPr lang="en-US" dirty="0"/>
              <a:t> </a:t>
            </a:r>
            <a:r>
              <a:rPr lang="en-US" dirty="0" smtClean="0"/>
              <a:t>Know the tags</a:t>
            </a:r>
          </a:p>
          <a:p>
            <a:r>
              <a:rPr lang="en-US" dirty="0" smtClean="0"/>
              <a:t>Step2: Write the tags</a:t>
            </a:r>
          </a:p>
          <a:p>
            <a:pPr lvl="1"/>
            <a:r>
              <a:rPr lang="en-US" dirty="0" smtClean="0"/>
              <a:t>Keep the tags matched</a:t>
            </a:r>
          </a:p>
          <a:p>
            <a:r>
              <a:rPr lang="en-US" dirty="0" smtClean="0"/>
              <a:t>Step3: Save it as HTML</a:t>
            </a:r>
          </a:p>
        </p:txBody>
      </p:sp>
    </p:spTree>
    <p:extLst>
      <p:ext uri="{BB962C8B-B14F-4D97-AF65-F5344CB8AC3E}">
        <p14:creationId xmlns:p14="http://schemas.microsoft.com/office/powerpoint/2010/main" val="17638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Tags required: &lt;html&gt;&lt;body&gt;</a:t>
            </a:r>
          </a:p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>Hello World!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cook it a little bit…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Headings:</a:t>
            </a:r>
          </a:p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&lt;h1&gt;</a:t>
            </a:r>
            <a:r>
              <a:rPr lang="en-US" dirty="0" smtClean="0"/>
              <a:t>Fan says</a:t>
            </a:r>
            <a:r>
              <a:rPr lang="en-US" dirty="0" smtClean="0">
                <a:solidFill>
                  <a:srgbClr val="FF0000"/>
                </a:solidFill>
              </a:rPr>
              <a:t>&lt;/h1&gt;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Hello World!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pPr marL="457200" lvl="1" indent="0">
              <a:buNone/>
            </a:pPr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World!</a:t>
            </a:r>
          </a:p>
          <a:p>
            <a:pPr marL="457200" lvl="1" indent="0">
              <a:buNone/>
            </a:pPr>
            <a:r>
              <a:rPr lang="en-US" dirty="0" smtClean="0"/>
              <a:t>Hello World!</a:t>
            </a:r>
          </a:p>
          <a:p>
            <a:pPr marL="457200" lvl="1" indent="0">
              <a:buNone/>
            </a:pPr>
            <a:r>
              <a:rPr lang="en-US" dirty="0" smtClean="0"/>
              <a:t>&lt;h2&gt;For comparison&lt;/h2&gt;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&lt;p&gt;</a:t>
            </a:r>
            <a:r>
              <a:rPr lang="en-US" dirty="0" smtClean="0"/>
              <a:t>Hello World!</a:t>
            </a:r>
            <a:r>
              <a:rPr lang="en-US" dirty="0" smtClean="0">
                <a:solidFill>
                  <a:srgbClr val="FF0000"/>
                </a:solidFill>
              </a:rPr>
              <a:t>&lt;/p&gt;</a:t>
            </a:r>
          </a:p>
          <a:p>
            <a:pPr marL="457200" lvl="1" indent="0">
              <a:buNone/>
            </a:pPr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&lt;!DOCTYPE html&gt;</a:t>
            </a:r>
            <a:br>
              <a:rPr lang="en-US" dirty="0" smtClean="0"/>
            </a:br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&lt;body&gt;</a:t>
            </a:r>
          </a:p>
          <a:p>
            <a:pPr marL="457200" lvl="1" indent="0">
              <a:buNone/>
            </a:pPr>
            <a:r>
              <a:rPr lang="en-US" dirty="0" smtClean="0"/>
              <a:t>&lt;h1&gt;Fan says&lt;/h1&gt;</a:t>
            </a:r>
            <a:br>
              <a:rPr lang="en-US" dirty="0" smtClean="0"/>
            </a:br>
            <a:r>
              <a:rPr lang="en-US" dirty="0" smtClean="0"/>
              <a:t>Hello World!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br</a:t>
            </a:r>
            <a:r>
              <a:rPr lang="en-US" dirty="0" smtClean="0">
                <a:solidFill>
                  <a:srgbClr val="FF0000"/>
                </a:solidFill>
              </a:rPr>
              <a:t>/&gt;</a:t>
            </a:r>
          </a:p>
          <a:p>
            <a:pPr marL="457200" lvl="1" indent="0">
              <a:buNone/>
            </a:pPr>
            <a:r>
              <a:rPr lang="en-US" dirty="0" smtClean="0"/>
              <a:t>Hello World!</a:t>
            </a:r>
          </a:p>
          <a:p>
            <a:pPr marL="457200" lvl="1" indent="0">
              <a:buNone/>
            </a:pPr>
            <a:r>
              <a:rPr lang="en-US" dirty="0" smtClean="0"/>
              <a:t>&lt;h2&gt;For comparison&lt;/h2&gt;</a:t>
            </a:r>
          </a:p>
          <a:p>
            <a:pPr marL="457200" lvl="1" indent="0">
              <a:buNone/>
            </a:pPr>
            <a:r>
              <a:rPr lang="en-US" dirty="0" smtClean="0"/>
              <a:t>&lt;p&gt;Hello World!&lt;/p&gt;</a:t>
            </a:r>
          </a:p>
          <a:p>
            <a:pPr marL="457200" lvl="1" indent="0">
              <a:buNone/>
            </a:pPr>
            <a:r>
              <a:rPr lang="en-US" dirty="0" smtClean="0"/>
              <a:t>&lt;p&gt;Hello World!&lt;/p&gt;</a:t>
            </a:r>
            <a:br>
              <a:rPr lang="en-US" dirty="0" smtClean="0"/>
            </a:br>
            <a:r>
              <a:rPr lang="en-US" dirty="0" smtClean="0"/>
              <a:t>&lt;/body&gt;</a:t>
            </a:r>
            <a:br>
              <a:rPr lang="en-US" dirty="0" smtClean="0"/>
            </a:br>
            <a:r>
              <a:rPr lang="en-US" dirty="0" smtClean="0"/>
              <a:t>&lt;/html&gt;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814</Words>
  <Application>Microsoft Office PowerPoint</Application>
  <PresentationFormat>On-screen Show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HTML Tutorial</vt:lpstr>
      <vt:lpstr>About me</vt:lpstr>
      <vt:lpstr>Works we will do in class</vt:lpstr>
      <vt:lpstr>HTML Tutorial</vt:lpstr>
      <vt:lpstr>Writing HTML is Easy! </vt:lpstr>
      <vt:lpstr>Basic Example</vt:lpstr>
      <vt:lpstr>Let’s cook it a little bit…</vt:lpstr>
      <vt:lpstr>Paragraphs</vt:lpstr>
      <vt:lpstr>Adding a break</vt:lpstr>
      <vt:lpstr>Adding more breaks</vt:lpstr>
      <vt:lpstr>More text formatting</vt:lpstr>
      <vt:lpstr>Hyperlinks</vt:lpstr>
      <vt:lpstr>Insert an Image</vt:lpstr>
      <vt:lpstr>Image link</vt:lpstr>
      <vt:lpstr>Table </vt:lpstr>
      <vt:lpstr>Tables</vt:lpstr>
      <vt:lpstr>Tables</vt:lpstr>
      <vt:lpstr>List</vt:lpstr>
      <vt:lpstr>Nested List</vt:lpstr>
      <vt:lpstr>Table and list</vt:lpstr>
      <vt:lpstr>Form</vt:lpstr>
      <vt:lpstr>Learn more from W3School!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Tutorial</dc:title>
  <dc:creator>Fan Zhang</dc:creator>
  <cp:lastModifiedBy>Fan Zhang</cp:lastModifiedBy>
  <cp:revision>25</cp:revision>
  <dcterms:created xsi:type="dcterms:W3CDTF">2013-01-12T16:27:19Z</dcterms:created>
  <dcterms:modified xsi:type="dcterms:W3CDTF">2013-01-12T21:47:54Z</dcterms:modified>
</cp:coreProperties>
</file>